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0" r:id="rId4"/>
    <p:sldId id="281" r:id="rId5"/>
    <p:sldId id="257" r:id="rId6"/>
    <p:sldId id="282" r:id="rId7"/>
    <p:sldId id="283" r:id="rId8"/>
    <p:sldId id="284" r:id="rId9"/>
    <p:sldId id="286" r:id="rId10"/>
    <p:sldId id="287" r:id="rId11"/>
    <p:sldId id="288" r:id="rId12"/>
    <p:sldId id="292" r:id="rId13"/>
    <p:sldId id="289" r:id="rId14"/>
    <p:sldId id="290" r:id="rId15"/>
    <p:sldId id="291" r:id="rId16"/>
    <p:sldId id="29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235072"/>
            <a:ext cx="100910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1" y="153460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55277"/>
              </p:ext>
            </p:extLst>
          </p:nvPr>
        </p:nvGraphicFramePr>
        <p:xfrm>
          <a:off x="493417" y="1244404"/>
          <a:ext cx="10418770" cy="50053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747302958"/>
                    </a:ext>
                  </a:extLst>
                </a:gridCol>
                <a:gridCol w="790498">
                  <a:extLst>
                    <a:ext uri="{9D8B030D-6E8A-4147-A177-3AD203B41FA5}">
                      <a16:colId xmlns:a16="http://schemas.microsoft.com/office/drawing/2014/main" val="3644054527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1827389550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60667989"/>
                    </a:ext>
                  </a:extLst>
                </a:gridCol>
              </a:tblGrid>
              <a:tr h="25199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Номер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Дата 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Тема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Краткое описание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extLst>
                  <a:ext uri="{0D108BD9-81ED-4DB2-BD59-A6C34878D82A}">
                    <a16:rowId xmlns:a16="http://schemas.microsoft.com/office/drawing/2014/main" val="3778079815"/>
                  </a:ext>
                </a:extLst>
              </a:tr>
              <a:tr h="936657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10.02.21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Модель работы RAM, асимптотические обозначения О-большое, о-малое, сигма-большое,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-большое. Сортировки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раскрываются темы базовой упрощенной модели компьютера и памяти, </a:t>
                      </a:r>
                      <a:r>
                        <a:rPr lang="ru-RU" sz="1000" dirty="0" smtClean="0">
                          <a:effectLst/>
                        </a:rPr>
                        <a:t>которые </a:t>
                      </a:r>
                      <a:r>
                        <a:rPr lang="ru-RU" sz="1000" dirty="0">
                          <a:effectLst/>
                        </a:rPr>
                        <a:t>используются при построении и анализе алгоритмов. </a:t>
                      </a:r>
                      <a:r>
                        <a:rPr lang="ru-RU" sz="1000" dirty="0" smtClean="0">
                          <a:effectLst/>
                        </a:rPr>
                        <a:t>Вводятся </a:t>
                      </a:r>
                      <a:r>
                        <a:rPr lang="ru-RU" sz="1000" dirty="0">
                          <a:effectLst/>
                        </a:rPr>
                        <a:t>и раскрываются понятия асимптотических обозначений использующихся при анализе производительности алгоритмов, такие как О большое, о малое, сигма 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smtClean="0">
                          <a:effectLst/>
                        </a:rPr>
                        <a:t>большое. </a:t>
                      </a:r>
                      <a:r>
                        <a:rPr lang="ru-RU" sz="1000" dirty="0">
                          <a:effectLst/>
                        </a:rPr>
                        <a:t>В завершении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рассматриваются </a:t>
                      </a:r>
                      <a:r>
                        <a:rPr lang="ru-RU" sz="1000" dirty="0">
                          <a:effectLst/>
                        </a:rPr>
                        <a:t>несколько общеупотребимых методов сортировки, с привязкой к их </a:t>
                      </a:r>
                      <a:r>
                        <a:rPr lang="ru-RU" sz="1000" dirty="0" smtClean="0">
                          <a:effectLst/>
                        </a:rPr>
                        <a:t>асимптотической </a:t>
                      </a:r>
                      <a:r>
                        <a:rPr lang="ru-RU" sz="1000" dirty="0">
                          <a:effectLst/>
                        </a:rPr>
                        <a:t>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954591187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24.02.21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Список, Стек, Очередь, </a:t>
                      </a:r>
                      <a:r>
                        <a:rPr lang="ru-RU" sz="1000" dirty="0" smtClean="0">
                          <a:effectLst/>
                        </a:rPr>
                        <a:t>Модели </a:t>
                      </a:r>
                      <a:r>
                        <a:rPr lang="ru-RU" sz="1000" dirty="0">
                          <a:effectLst/>
                        </a:rPr>
                        <a:t>и особенности реализации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рассматриваются поочередно такие базовые структуры как список, стек и очередь.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188580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Двоичные </a:t>
                      </a:r>
                      <a:r>
                        <a:rPr lang="ru-RU" sz="1000" dirty="0" smtClean="0">
                          <a:effectLst/>
                        </a:rPr>
                        <a:t>деревья, </a:t>
                      </a:r>
                      <a:r>
                        <a:rPr lang="ru-RU" sz="1000" dirty="0">
                          <a:effectLst/>
                        </a:rPr>
                        <a:t>двоичное дерево поиска, </a:t>
                      </a:r>
                      <a:r>
                        <a:rPr lang="ru-RU" sz="1000" dirty="0" smtClean="0">
                          <a:effectLst/>
                        </a:rPr>
                        <a:t>самобалансирующиеся </a:t>
                      </a:r>
                      <a:r>
                        <a:rPr lang="ru-RU" sz="1000" dirty="0">
                          <a:effectLst/>
                        </a:rPr>
                        <a:t>деревья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рассматривается структура двоичного дерева, его применимость к задачи поиска в коллекции, рассматриваются понятие самоболонсирующихся деревьев, а так же модели(или 1 модель) таких деревьев.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497698993"/>
                  </a:ext>
                </a:extLst>
              </a:tr>
              <a:tr h="40836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24.03.21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Хеширование, хеш таблицы, словари ключ значение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расматривается тема хеширования и построения хеш таблиц, а так же варианты реализации структруы словаря содержащего пары ключ знаение.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113331311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07.04.21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Граф, обход в ширину, обход в глубину , Поиск циклов, поиск кратчайшего пути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рассматрвиается понятие графа, раскрываются основные понятия с ним связанные, применимость графов и их широкую распространенность в информационных системах. Рассматриваются задачи обхода графа в ширину и в глубину, а так же задача поиска кратчайшего пути в графе.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558026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21.04.21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Очередь с приоритетом, куча.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расматриватеся струтктура кучи и очереди с приоритетом, ее модель и применимость.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286023135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05.05.21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Подходы к построению алгоритмов, жадный подход, подход разделяй и властвуй, динамическое программирование, случайный подход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рассматриваются основные базовые подходы к построению самостоятельных алгоритмов. Рассматриваются подход жадных алгоритмов, разделяй и властвуй, а так же динамическое программирование.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855899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19.05.21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 smtClean="0">
                          <a:effectLst/>
                        </a:rPr>
                        <a:t>Трудно решаемые </a:t>
                      </a:r>
                      <a:r>
                        <a:rPr lang="ru-RU" sz="1000" dirty="0">
                          <a:effectLst/>
                        </a:rPr>
                        <a:t>задачи, понятие классов 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будут введено понятие классов сложности, описаны эти классы и будут предложены сложные задачи относящиеся к этим классам.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20311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Обобщенно, все структуры данных классифицируются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ля двунаправленного списка это следующий и предыдущий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Сохранить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1712</Words>
  <Application>Microsoft Office PowerPoint</Application>
  <PresentationFormat>Широкоэкранный</PresentationFormat>
  <Paragraphs>165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150</cp:revision>
  <dcterms:created xsi:type="dcterms:W3CDTF">2018-10-31T17:08:02Z</dcterms:created>
  <dcterms:modified xsi:type="dcterms:W3CDTF">2021-02-24T11:51:51Z</dcterms:modified>
</cp:coreProperties>
</file>